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58be60836b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58be60836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58be60836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58be60836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5a551d1f4f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5a551d1f4f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58be60836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58be60836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58be60836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58be60836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5a551d1f4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5a551d1f4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5a551d1f4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5a551d1f4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5a551d1f4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5a551d1f4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58be6083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58be6083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58be60836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58be60836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596fb5066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596fb5066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58be60836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58be60836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58be60836b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58be60836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58be60836b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58be60836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58be60836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58be60836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5a551d1f4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5a551d1f4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slide" Target="/ppt/slides/slide4.xml"/><Relationship Id="rId5" Type="http://schemas.openxmlformats.org/officeDocument/2006/relationships/image" Target="../media/image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slide" Target="/ppt/slides/slide12.xml"/><Relationship Id="rId5" Type="http://schemas.openxmlformats.org/officeDocument/2006/relationships/slide" Target="/ppt/slides/slide13.xml"/><Relationship Id="rId6" Type="http://schemas.openxmlformats.org/officeDocument/2006/relationships/slide" Target="/ppt/slides/slide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slide" Target="/ppt/slides/slide4.xml"/><Relationship Id="rId5" Type="http://schemas.openxmlformats.org/officeDocument/2006/relationships/image" Target="../media/image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slide" Target="/ppt/slides/slide4.xml"/><Relationship Id="rId5"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slide" Target="/ppt/slides/slide4.xml"/><Relationship Id="rId5" Type="http://schemas.openxmlformats.org/officeDocument/2006/relationships/slide" Target="/ppt/slides/slide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slide" Target="/ppt/slides/slide4.xml"/><Relationship Id="rId5" Type="http://schemas.openxmlformats.org/officeDocument/2006/relationships/slide" Target="/ppt/slides/slide16.xml"/><Relationship Id="rId6" Type="http://schemas.openxmlformats.org/officeDocument/2006/relationships/slide" Target="/ppt/slides/slide4.xml"/><Relationship Id="rId7" Type="http://schemas.openxmlformats.org/officeDocument/2006/relationships/slide" Target="/ppt/slid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slide" Target="/ppt/slides/slide17.xml"/><Relationship Id="rId5" Type="http://schemas.openxmlformats.org/officeDocument/2006/relationships/image" Target="../media/image8.gif"/><Relationship Id="rId6" Type="http://schemas.openxmlformats.org/officeDocument/2006/relationships/image" Target="../media/image10.gif"/><Relationship Id="rId7" Type="http://schemas.openxmlformats.org/officeDocument/2006/relationships/image" Target="../media/image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2.xml"/><Relationship Id="rId4" Type="http://schemas.openxmlformats.org/officeDocument/2006/relationships/image" Target="../media/image2.png"/><Relationship Id="rId5" Type="http://schemas.openxmlformats.org/officeDocument/2006/relationships/slide" Target="/ppt/slid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3.xml"/><Relationship Id="rId4" Type="http://schemas.openxmlformats.org/officeDocument/2006/relationships/image" Target="../media/image6.png"/><Relationship Id="rId5" Type="http://schemas.openxmlformats.org/officeDocument/2006/relationships/slide" Target="/ppt/slides/slide3.xml"/><Relationship Id="rId6" Type="http://schemas.openxmlformats.org/officeDocument/2006/relationships/slide" Target="/ppt/slid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slide" Target="/ppt/slides/slide4.xml"/><Relationship Id="rId4" Type="http://schemas.openxmlformats.org/officeDocument/2006/relationships/image" Target="../media/image5.png"/><Relationship Id="rId9" Type="http://schemas.openxmlformats.org/officeDocument/2006/relationships/slide" Target="/ppt/slides/slide14.xml"/><Relationship Id="rId5" Type="http://schemas.openxmlformats.org/officeDocument/2006/relationships/slide" Target="/ppt/slides/slide8.xml"/><Relationship Id="rId6" Type="http://schemas.openxmlformats.org/officeDocument/2006/relationships/slide" Target="/ppt/slides/slide11.xml"/><Relationship Id="rId7" Type="http://schemas.openxmlformats.org/officeDocument/2006/relationships/image" Target="../media/image1.png"/><Relationship Id="rId8" Type="http://schemas.openxmlformats.org/officeDocument/2006/relationships/slide" Target="/ppt/slides/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slide" Target="/ppt/slides/slide7.xml"/><Relationship Id="rId5" Type="http://schemas.openxmlformats.org/officeDocument/2006/relationships/slide" Target="/ppt/slides/slide6.xml"/><Relationship Id="rId6" Type="http://schemas.openxmlformats.org/officeDocument/2006/relationships/slide" Target="/ppt/slides/slid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slide" Target="/ppt/slides/slide4.xml"/><Relationship Id="rId5"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slide" Target="/ppt/slides/slide4.xml"/><Relationship Id="rId5" Type="http://schemas.openxmlformats.org/officeDocument/2006/relationships/image" Target="../media/image10.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slide" Target="/ppt/slides/slide10.xml"/><Relationship Id="rId5" Type="http://schemas.openxmlformats.org/officeDocument/2006/relationships/slide" Target="/ppt/slides/slide9.xml"/><Relationship Id="rId6" Type="http://schemas.openxmlformats.org/officeDocument/2006/relationships/slide" Target="/ppt/slides/slide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slide" Target="/ppt/slides/slide4.xml"/><Relationship Id="rId5"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8600" y="-379441"/>
            <a:ext cx="9115400" cy="5814991"/>
          </a:xfrm>
          <a:prstGeom prst="rect">
            <a:avLst/>
          </a:prstGeom>
          <a:noFill/>
          <a:ln>
            <a:noFill/>
          </a:ln>
        </p:spPr>
      </p:pic>
      <p:sp>
        <p:nvSpPr>
          <p:cNvPr id="55" name="Google Shape;55;p13"/>
          <p:cNvSpPr/>
          <p:nvPr/>
        </p:nvSpPr>
        <p:spPr>
          <a:xfrm>
            <a:off x="311700" y="235749"/>
            <a:ext cx="8722800" cy="4695900"/>
          </a:xfrm>
          <a:prstGeom prst="roundRect">
            <a:avLst>
              <a:gd fmla="val 4721" name="adj"/>
            </a:avLst>
          </a:prstGeom>
          <a:solidFill>
            <a:srgbClr val="666666">
              <a:alpha val="621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sl" sz="8100"/>
              <a:t>Escape room</a:t>
            </a:r>
            <a:endParaRPr sz="8100"/>
          </a:p>
        </p:txBody>
      </p:sp>
      <p:sp>
        <p:nvSpPr>
          <p:cNvPr id="57" name="Google Shape;57;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sl">
                <a:solidFill>
                  <a:srgbClr val="000000"/>
                </a:solidFill>
              </a:rPr>
              <a:t>Slovenia</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2"/>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137" name="Google Shape;13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8" name="Google Shape;138;p22">
            <a:hlinkClick action="ppaction://hlinksldjump" r:id="rId4"/>
          </p:cNvPr>
          <p:cNvSpPr/>
          <p:nvPr/>
        </p:nvSpPr>
        <p:spPr>
          <a:xfrm>
            <a:off x="2841825" y="4501750"/>
            <a:ext cx="2912400" cy="534600"/>
          </a:xfrm>
          <a:prstGeom prst="rect">
            <a:avLst/>
          </a:prstGeom>
          <a:solidFill>
            <a:srgbClr val="99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l" sz="1900">
                <a:solidFill>
                  <a:schemeClr val="lt1"/>
                </a:solidFill>
              </a:rPr>
              <a:t>Solve another puzzle</a:t>
            </a:r>
            <a:endParaRPr sz="1900">
              <a:solidFill>
                <a:srgbClr val="FFFFFF"/>
              </a:solidFill>
            </a:endParaRPr>
          </a:p>
        </p:txBody>
      </p:sp>
      <p:sp>
        <p:nvSpPr>
          <p:cNvPr id="139" name="Google Shape;139;p22"/>
          <p:cNvSpPr txBox="1"/>
          <p:nvPr>
            <p:ph idx="1" type="body"/>
          </p:nvPr>
        </p:nvSpPr>
        <p:spPr>
          <a:xfrm>
            <a:off x="6601550" y="1862100"/>
            <a:ext cx="2381700" cy="1419300"/>
          </a:xfrm>
          <a:prstGeom prst="rect">
            <a:avLst/>
          </a:prstGeom>
          <a:solidFill>
            <a:schemeClr val="lt1"/>
          </a:solidFill>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sl" sz="2100">
                <a:solidFill>
                  <a:schemeClr val="dk1"/>
                </a:solidFill>
              </a:rPr>
              <a:t>One step closer to freedom!</a:t>
            </a:r>
            <a:endParaRPr sz="21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sl" sz="2100">
                <a:solidFill>
                  <a:schemeClr val="dk1"/>
                </a:solidFill>
              </a:rPr>
              <a:t>Correct!</a:t>
            </a:r>
            <a:endParaRPr sz="2500">
              <a:solidFill>
                <a:schemeClr val="dk1"/>
              </a:solidFill>
            </a:endParaRPr>
          </a:p>
        </p:txBody>
      </p:sp>
      <p:pic>
        <p:nvPicPr>
          <p:cNvPr id="140" name="Google Shape;140;p22"/>
          <p:cNvPicPr preferRelativeResize="0"/>
          <p:nvPr/>
        </p:nvPicPr>
        <p:blipFill>
          <a:blip r:embed="rId5">
            <a:alphaModFix/>
          </a:blip>
          <a:stretch>
            <a:fillRect/>
          </a:stretch>
        </p:blipFill>
        <p:spPr>
          <a:xfrm>
            <a:off x="2195524" y="833449"/>
            <a:ext cx="4406025" cy="32228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6" name="Google Shape;146;p23"/>
          <p:cNvSpPr/>
          <p:nvPr/>
        </p:nvSpPr>
        <p:spPr>
          <a:xfrm>
            <a:off x="185125" y="767850"/>
            <a:ext cx="8647200" cy="3379200"/>
          </a:xfrm>
          <a:prstGeom prst="roundRect">
            <a:avLst>
              <a:gd fmla="val 84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8" name="Google Shape;148;p23"/>
          <p:cNvSpPr txBox="1"/>
          <p:nvPr>
            <p:ph idx="1" type="body"/>
          </p:nvPr>
        </p:nvSpPr>
        <p:spPr>
          <a:xfrm>
            <a:off x="742975" y="1059425"/>
            <a:ext cx="7531500" cy="14064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sl" sz="1900">
                <a:solidFill>
                  <a:schemeClr val="dk1"/>
                </a:solidFill>
              </a:rPr>
              <a:t>There are 32 pencils in your pencil case. </a:t>
            </a:r>
            <a:r>
              <a:rPr lang="sl" sz="1900">
                <a:solidFill>
                  <a:schemeClr val="dk1"/>
                </a:solidFill>
              </a:rPr>
              <a:t>1⁄4 of them are colour pencils. How many colour pencils do you have?</a:t>
            </a:r>
            <a:endParaRPr sz="2100"/>
          </a:p>
        </p:txBody>
      </p:sp>
      <p:sp>
        <p:nvSpPr>
          <p:cNvPr id="149" name="Google Shape;149;p23">
            <a:hlinkClick action="ppaction://hlinksldjump" r:id="rId4"/>
          </p:cNvPr>
          <p:cNvSpPr/>
          <p:nvPr/>
        </p:nvSpPr>
        <p:spPr>
          <a:xfrm>
            <a:off x="1301263" y="2668250"/>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800"/>
              <a:t>12</a:t>
            </a:r>
            <a:endParaRPr sz="1800"/>
          </a:p>
        </p:txBody>
      </p:sp>
      <p:sp>
        <p:nvSpPr>
          <p:cNvPr id="150" name="Google Shape;150;p23">
            <a:hlinkClick action="ppaction://hlinksldjump" r:id="rId5"/>
          </p:cNvPr>
          <p:cNvSpPr/>
          <p:nvPr/>
        </p:nvSpPr>
        <p:spPr>
          <a:xfrm>
            <a:off x="6134388" y="2668250"/>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800"/>
              <a:t>8</a:t>
            </a:r>
            <a:endParaRPr sz="1800"/>
          </a:p>
        </p:txBody>
      </p:sp>
      <p:sp>
        <p:nvSpPr>
          <p:cNvPr id="151" name="Google Shape;151;p23">
            <a:hlinkClick action="ppaction://hlinksldjump" r:id="rId6"/>
          </p:cNvPr>
          <p:cNvSpPr/>
          <p:nvPr/>
        </p:nvSpPr>
        <p:spPr>
          <a:xfrm>
            <a:off x="3525950" y="2611100"/>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800"/>
              <a:t>10</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4"/>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157" name="Google Shape;15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8" name="Google Shape;158;p24"/>
          <p:cNvSpPr txBox="1"/>
          <p:nvPr>
            <p:ph idx="1" type="body"/>
          </p:nvPr>
        </p:nvSpPr>
        <p:spPr>
          <a:xfrm>
            <a:off x="6708000" y="1450650"/>
            <a:ext cx="1997700" cy="1121100"/>
          </a:xfrm>
          <a:prstGeom prst="rect">
            <a:avLst/>
          </a:prstGeom>
          <a:solidFill>
            <a:srgbClr val="EFEFEF"/>
          </a:solidFill>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sl" sz="2500">
                <a:solidFill>
                  <a:schemeClr val="dk1"/>
                </a:solidFill>
              </a:rPr>
              <a:t>You are still trapped</a:t>
            </a:r>
            <a:endParaRPr sz="2500">
              <a:solidFill>
                <a:schemeClr val="dk1"/>
              </a:solidFill>
            </a:endParaRPr>
          </a:p>
        </p:txBody>
      </p:sp>
      <p:sp>
        <p:nvSpPr>
          <p:cNvPr id="159" name="Google Shape;159;p24">
            <a:hlinkClick action="ppaction://hlinksldjump" r:id="rId4"/>
          </p:cNvPr>
          <p:cNvSpPr/>
          <p:nvPr/>
        </p:nvSpPr>
        <p:spPr>
          <a:xfrm>
            <a:off x="3256450" y="4292200"/>
            <a:ext cx="2716500" cy="572700"/>
          </a:xfrm>
          <a:prstGeom prst="rect">
            <a:avLst/>
          </a:prstGeom>
          <a:solidFill>
            <a:srgbClr val="99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l" sz="2200">
                <a:solidFill>
                  <a:schemeClr val="lt1"/>
                </a:solidFill>
              </a:rPr>
              <a:t>Try again</a:t>
            </a:r>
            <a:endParaRPr sz="2200">
              <a:solidFill>
                <a:srgbClr val="FFFFFF"/>
              </a:solidFill>
            </a:endParaRPr>
          </a:p>
        </p:txBody>
      </p:sp>
      <p:pic>
        <p:nvPicPr>
          <p:cNvPr id="160" name="Google Shape;160;p24"/>
          <p:cNvPicPr preferRelativeResize="0"/>
          <p:nvPr/>
        </p:nvPicPr>
        <p:blipFill>
          <a:blip r:embed="rId5">
            <a:alphaModFix/>
          </a:blip>
          <a:stretch>
            <a:fillRect/>
          </a:stretch>
        </p:blipFill>
        <p:spPr>
          <a:xfrm>
            <a:off x="2581125" y="509300"/>
            <a:ext cx="3816308" cy="3486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5"/>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166" name="Google Shape;166;p25">
            <a:hlinkClick action="ppaction://hlinksldjump" r:id="rId4"/>
          </p:cNvPr>
          <p:cNvSpPr/>
          <p:nvPr/>
        </p:nvSpPr>
        <p:spPr>
          <a:xfrm>
            <a:off x="2841825" y="4501750"/>
            <a:ext cx="2912400" cy="534600"/>
          </a:xfrm>
          <a:prstGeom prst="rect">
            <a:avLst/>
          </a:prstGeom>
          <a:solidFill>
            <a:srgbClr val="99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l" sz="1900">
                <a:solidFill>
                  <a:schemeClr val="lt1"/>
                </a:solidFill>
              </a:rPr>
              <a:t>Solve another puzzle</a:t>
            </a:r>
            <a:endParaRPr sz="1900">
              <a:solidFill>
                <a:srgbClr val="FFFFFF"/>
              </a:solidFill>
            </a:endParaRPr>
          </a:p>
        </p:txBody>
      </p:sp>
      <p:sp>
        <p:nvSpPr>
          <p:cNvPr id="167" name="Google Shape;167;p25"/>
          <p:cNvSpPr txBox="1"/>
          <p:nvPr>
            <p:ph idx="1" type="body"/>
          </p:nvPr>
        </p:nvSpPr>
        <p:spPr>
          <a:xfrm>
            <a:off x="6612275" y="1615625"/>
            <a:ext cx="2381700" cy="1419300"/>
          </a:xfrm>
          <a:prstGeom prst="rect">
            <a:avLst/>
          </a:prstGeom>
          <a:solidFill>
            <a:schemeClr val="lt1"/>
          </a:solidFill>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sl" sz="2100">
                <a:solidFill>
                  <a:schemeClr val="dk1"/>
                </a:solidFill>
              </a:rPr>
              <a:t>One step closer to freedom!</a:t>
            </a:r>
            <a:endParaRPr sz="21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sl" sz="2100">
                <a:solidFill>
                  <a:schemeClr val="dk1"/>
                </a:solidFill>
              </a:rPr>
              <a:t>Correct!</a:t>
            </a:r>
            <a:endParaRPr sz="2500">
              <a:solidFill>
                <a:schemeClr val="dk1"/>
              </a:solidFill>
            </a:endParaRPr>
          </a:p>
        </p:txBody>
      </p:sp>
      <p:sp>
        <p:nvSpPr>
          <p:cNvPr id="168" name="Google Shape;16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169" name="Google Shape;169;p25"/>
          <p:cNvPicPr preferRelativeResize="0"/>
          <p:nvPr/>
        </p:nvPicPr>
        <p:blipFill>
          <a:blip r:embed="rId5">
            <a:alphaModFix/>
          </a:blip>
          <a:stretch>
            <a:fillRect/>
          </a:stretch>
        </p:blipFill>
        <p:spPr>
          <a:xfrm>
            <a:off x="3142800" y="1381125"/>
            <a:ext cx="2381700" cy="2977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6"/>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175" name="Google Shape;17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6" name="Google Shape;176;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77" name="Google Shape;177;p26"/>
          <p:cNvSpPr/>
          <p:nvPr/>
        </p:nvSpPr>
        <p:spPr>
          <a:xfrm>
            <a:off x="521875" y="1152475"/>
            <a:ext cx="8229900" cy="3089700"/>
          </a:xfrm>
          <a:prstGeom prst="roundRect">
            <a:avLst>
              <a:gd fmla="val 84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6"/>
          <p:cNvSpPr txBox="1"/>
          <p:nvPr>
            <p:ph idx="1" type="body"/>
          </p:nvPr>
        </p:nvSpPr>
        <p:spPr>
          <a:xfrm>
            <a:off x="734750" y="1485750"/>
            <a:ext cx="7531500" cy="140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sl" sz="2300"/>
              <a:t>Have you solved all three tasks yet?</a:t>
            </a:r>
            <a:endParaRPr sz="2300"/>
          </a:p>
          <a:p>
            <a:pPr indent="0" lvl="0" marL="0" rtl="0" algn="ctr">
              <a:lnSpc>
                <a:spcPct val="115000"/>
              </a:lnSpc>
              <a:spcBef>
                <a:spcPts val="1200"/>
              </a:spcBef>
              <a:spcAft>
                <a:spcPts val="1200"/>
              </a:spcAft>
              <a:buNone/>
            </a:pPr>
            <a:r>
              <a:t/>
            </a:r>
            <a:endParaRPr sz="2300"/>
          </a:p>
        </p:txBody>
      </p:sp>
      <p:sp>
        <p:nvSpPr>
          <p:cNvPr id="179" name="Google Shape;179;p26">
            <a:hlinkClick action="ppaction://hlinksldjump" r:id="rId4"/>
          </p:cNvPr>
          <p:cNvSpPr/>
          <p:nvPr/>
        </p:nvSpPr>
        <p:spPr>
          <a:xfrm>
            <a:off x="5828775" y="2554525"/>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900"/>
              <a:t>NO</a:t>
            </a:r>
            <a:endParaRPr sz="1900"/>
          </a:p>
        </p:txBody>
      </p:sp>
      <p:sp>
        <p:nvSpPr>
          <p:cNvPr id="180" name="Google Shape;180;p26">
            <a:hlinkClick action="ppaction://hlinksldjump" r:id="rId5"/>
          </p:cNvPr>
          <p:cNvSpPr/>
          <p:nvPr/>
        </p:nvSpPr>
        <p:spPr>
          <a:xfrm>
            <a:off x="2036763" y="2554525"/>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900"/>
              <a:t>YES</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7"/>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186" name="Google Shape;18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7" name="Google Shape;18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88" name="Google Shape;188;p27"/>
          <p:cNvSpPr/>
          <p:nvPr/>
        </p:nvSpPr>
        <p:spPr>
          <a:xfrm>
            <a:off x="537250" y="163025"/>
            <a:ext cx="8520600" cy="4309500"/>
          </a:xfrm>
          <a:prstGeom prst="roundRect">
            <a:avLst>
              <a:gd fmla="val 84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7"/>
          <p:cNvSpPr txBox="1"/>
          <p:nvPr>
            <p:ph idx="1" type="body"/>
          </p:nvPr>
        </p:nvSpPr>
        <p:spPr>
          <a:xfrm>
            <a:off x="1031800" y="613575"/>
            <a:ext cx="7531500" cy="14064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b="1" lang="sl" sz="2400">
                <a:solidFill>
                  <a:schemeClr val="dk1"/>
                </a:solidFill>
              </a:rPr>
              <a:t>Which three school supplies were shown in the GIFs by the correct puzzle answers?</a:t>
            </a:r>
            <a:endParaRPr b="1" sz="3100">
              <a:solidFill>
                <a:schemeClr val="dk1"/>
              </a:solidFill>
            </a:endParaRPr>
          </a:p>
          <a:p>
            <a:pPr indent="0" lvl="0" marL="0" rtl="0" algn="ctr">
              <a:spcBef>
                <a:spcPts val="0"/>
              </a:spcBef>
              <a:spcAft>
                <a:spcPts val="1200"/>
              </a:spcAft>
              <a:buNone/>
            </a:pPr>
            <a:r>
              <a:t/>
            </a:r>
            <a:endParaRPr/>
          </a:p>
        </p:txBody>
      </p:sp>
      <p:sp>
        <p:nvSpPr>
          <p:cNvPr id="190" name="Google Shape;190;p27">
            <a:hlinkClick action="ppaction://hlinksldjump" r:id="rId4"/>
          </p:cNvPr>
          <p:cNvSpPr/>
          <p:nvPr/>
        </p:nvSpPr>
        <p:spPr>
          <a:xfrm>
            <a:off x="5614475" y="3076000"/>
            <a:ext cx="2227500" cy="7266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sl" sz="2100">
                <a:solidFill>
                  <a:schemeClr val="dk1"/>
                </a:solidFill>
              </a:rPr>
              <a:t>Pencil, book and pencil case</a:t>
            </a:r>
            <a:endParaRPr sz="2100"/>
          </a:p>
        </p:txBody>
      </p:sp>
      <p:sp>
        <p:nvSpPr>
          <p:cNvPr id="191" name="Google Shape;191;p27">
            <a:hlinkClick action="ppaction://hlinksldjump" r:id="rId5"/>
          </p:cNvPr>
          <p:cNvSpPr/>
          <p:nvPr/>
        </p:nvSpPr>
        <p:spPr>
          <a:xfrm>
            <a:off x="1702900" y="1808275"/>
            <a:ext cx="2505600" cy="83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sl" sz="2100">
                <a:solidFill>
                  <a:schemeClr val="dk1"/>
                </a:solidFill>
              </a:rPr>
              <a:t>Ruler, book and pencil</a:t>
            </a:r>
            <a:endParaRPr sz="2100"/>
          </a:p>
        </p:txBody>
      </p:sp>
      <p:sp>
        <p:nvSpPr>
          <p:cNvPr id="192" name="Google Shape;192;p27">
            <a:hlinkClick action="ppaction://hlinksldjump" r:id="rId6"/>
          </p:cNvPr>
          <p:cNvSpPr/>
          <p:nvPr/>
        </p:nvSpPr>
        <p:spPr>
          <a:xfrm>
            <a:off x="1638606" y="3076000"/>
            <a:ext cx="2315400" cy="7266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sl" sz="2100">
                <a:solidFill>
                  <a:schemeClr val="dk1"/>
                </a:solidFill>
              </a:rPr>
              <a:t>Ruler, eraser and book</a:t>
            </a:r>
            <a:endParaRPr sz="2100"/>
          </a:p>
        </p:txBody>
      </p:sp>
      <p:sp>
        <p:nvSpPr>
          <p:cNvPr id="193" name="Google Shape;193;p27">
            <a:hlinkClick action="ppaction://hlinksldjump" r:id="rId7"/>
          </p:cNvPr>
          <p:cNvSpPr/>
          <p:nvPr/>
        </p:nvSpPr>
        <p:spPr>
          <a:xfrm>
            <a:off x="5526575" y="1735025"/>
            <a:ext cx="2315400" cy="9102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sl" sz="2100">
                <a:solidFill>
                  <a:schemeClr val="dk1"/>
                </a:solidFill>
              </a:rPr>
              <a:t>Book, eraser and pencil</a:t>
            </a: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8"/>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199" name="Google Shape;19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0" name="Google Shape;200;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01" name="Google Shape;201;p28"/>
          <p:cNvSpPr/>
          <p:nvPr/>
        </p:nvSpPr>
        <p:spPr>
          <a:xfrm>
            <a:off x="159300" y="194875"/>
            <a:ext cx="8747400" cy="43740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8"/>
          <p:cNvSpPr txBox="1"/>
          <p:nvPr/>
        </p:nvSpPr>
        <p:spPr>
          <a:xfrm>
            <a:off x="2346475" y="408125"/>
            <a:ext cx="4580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l" sz="3000"/>
              <a:t>Good job!</a:t>
            </a:r>
            <a:endParaRPr sz="3000"/>
          </a:p>
        </p:txBody>
      </p:sp>
      <p:sp>
        <p:nvSpPr>
          <p:cNvPr id="203" name="Google Shape;203;p28">
            <a:hlinkClick action="ppaction://hlinksldjump" r:id="rId4"/>
          </p:cNvPr>
          <p:cNvSpPr/>
          <p:nvPr/>
        </p:nvSpPr>
        <p:spPr>
          <a:xfrm>
            <a:off x="2750475" y="3370125"/>
            <a:ext cx="3495600" cy="723300"/>
          </a:xfrm>
          <a:prstGeom prst="rect">
            <a:avLst/>
          </a:prstGeom>
          <a:solidFill>
            <a:srgbClr val="99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3000">
                <a:solidFill>
                  <a:srgbClr val="FFFFFF"/>
                </a:solidFill>
              </a:rPr>
              <a:t>You are free!</a:t>
            </a:r>
            <a:endParaRPr sz="3000">
              <a:solidFill>
                <a:srgbClr val="FFFFFF"/>
              </a:solidFill>
            </a:endParaRPr>
          </a:p>
        </p:txBody>
      </p:sp>
      <p:pic>
        <p:nvPicPr>
          <p:cNvPr id="204" name="Google Shape;204;p28"/>
          <p:cNvPicPr preferRelativeResize="0"/>
          <p:nvPr/>
        </p:nvPicPr>
        <p:blipFill>
          <a:blip r:embed="rId5">
            <a:alphaModFix/>
          </a:blip>
          <a:stretch>
            <a:fillRect/>
          </a:stretch>
        </p:blipFill>
        <p:spPr>
          <a:xfrm>
            <a:off x="396200" y="1183478"/>
            <a:ext cx="1746375" cy="2182969"/>
          </a:xfrm>
          <a:prstGeom prst="rect">
            <a:avLst/>
          </a:prstGeom>
          <a:noFill/>
          <a:ln>
            <a:noFill/>
          </a:ln>
        </p:spPr>
      </p:pic>
      <p:pic>
        <p:nvPicPr>
          <p:cNvPr id="205" name="Google Shape;205;p28"/>
          <p:cNvPicPr preferRelativeResize="0"/>
          <p:nvPr/>
        </p:nvPicPr>
        <p:blipFill rotWithShape="1">
          <a:blip r:embed="rId6">
            <a:alphaModFix/>
          </a:blip>
          <a:srcRect b="-8916" l="9506" r="-10424" t="1493"/>
          <a:stretch/>
        </p:blipFill>
        <p:spPr>
          <a:xfrm>
            <a:off x="2329975" y="1102438"/>
            <a:ext cx="4406026" cy="2345025"/>
          </a:xfrm>
          <a:prstGeom prst="rect">
            <a:avLst/>
          </a:prstGeom>
          <a:noFill/>
          <a:ln>
            <a:noFill/>
          </a:ln>
        </p:spPr>
      </p:pic>
      <p:pic>
        <p:nvPicPr>
          <p:cNvPr id="206" name="Google Shape;206;p28"/>
          <p:cNvPicPr preferRelativeResize="0"/>
          <p:nvPr/>
        </p:nvPicPr>
        <p:blipFill>
          <a:blip r:embed="rId7">
            <a:alphaModFix/>
          </a:blip>
          <a:stretch>
            <a:fillRect/>
          </a:stretch>
        </p:blipFill>
        <p:spPr>
          <a:xfrm>
            <a:off x="6079549" y="1187150"/>
            <a:ext cx="2752760" cy="2013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2" name="Google Shape;212;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3" name="Google Shape;213;p29"/>
          <p:cNvPicPr preferRelativeResize="0"/>
          <p:nvPr/>
        </p:nvPicPr>
        <p:blipFill>
          <a:blip r:embed="rId3">
            <a:alphaModFix/>
          </a:blip>
          <a:stretch>
            <a:fillRect/>
          </a:stretch>
        </p:blipFill>
        <p:spPr>
          <a:xfrm>
            <a:off x="0" y="0"/>
            <a:ext cx="9144001" cy="5173251"/>
          </a:xfrm>
          <a:prstGeom prst="rect">
            <a:avLst/>
          </a:prstGeom>
          <a:noFill/>
          <a:ln>
            <a:noFill/>
          </a:ln>
        </p:spPr>
      </p:pic>
      <p:pic>
        <p:nvPicPr>
          <p:cNvPr id="214" name="Google Shape;214;p29"/>
          <p:cNvPicPr preferRelativeResize="0"/>
          <p:nvPr/>
        </p:nvPicPr>
        <p:blipFill>
          <a:blip r:embed="rId4">
            <a:alphaModFix/>
          </a:blip>
          <a:stretch>
            <a:fillRect/>
          </a:stretch>
        </p:blipFill>
        <p:spPr>
          <a:xfrm>
            <a:off x="4938700" y="3876075"/>
            <a:ext cx="3152400" cy="752445"/>
          </a:xfrm>
          <a:prstGeom prst="rect">
            <a:avLst/>
          </a:prstGeom>
          <a:noFill/>
          <a:ln>
            <a:noFill/>
          </a:ln>
        </p:spPr>
      </p:pic>
      <p:sp>
        <p:nvSpPr>
          <p:cNvPr id="215" name="Google Shape;215;p29"/>
          <p:cNvSpPr txBox="1"/>
          <p:nvPr/>
        </p:nvSpPr>
        <p:spPr>
          <a:xfrm>
            <a:off x="385175" y="445025"/>
            <a:ext cx="66336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t/>
            </a:r>
            <a:endParaRPr sz="1100">
              <a:solidFill>
                <a:schemeClr val="lt1"/>
              </a:solidFill>
            </a:endParaRPr>
          </a:p>
          <a:p>
            <a:pPr indent="0" lvl="0" marL="0" rtl="0" algn="l">
              <a:lnSpc>
                <a:spcPct val="115000"/>
              </a:lnSpc>
              <a:spcBef>
                <a:spcPts val="0"/>
              </a:spcBef>
              <a:spcAft>
                <a:spcPts val="0"/>
              </a:spcAft>
              <a:buNone/>
            </a:pPr>
            <a:r>
              <a:rPr lang="sl" sz="1100">
                <a:solidFill>
                  <a:schemeClr val="lt1"/>
                </a:solidFill>
              </a:rPr>
              <a:t>Project: Maths is Fine with Digital Style</a:t>
            </a:r>
            <a:endParaRPr sz="1100">
              <a:solidFill>
                <a:schemeClr val="lt1"/>
              </a:solidFill>
            </a:endParaRPr>
          </a:p>
          <a:p>
            <a:pPr indent="0" lvl="0" marL="0" rtl="0" algn="l">
              <a:lnSpc>
                <a:spcPct val="115000"/>
              </a:lnSpc>
              <a:spcBef>
                <a:spcPts val="0"/>
              </a:spcBef>
              <a:spcAft>
                <a:spcPts val="0"/>
              </a:spcAft>
              <a:buNone/>
            </a:pPr>
            <a:r>
              <a:rPr lang="sl" sz="1100">
                <a:solidFill>
                  <a:schemeClr val="lt1"/>
                </a:solidFill>
              </a:rPr>
              <a:t>Project number: </a:t>
            </a:r>
            <a:r>
              <a:rPr lang="sl" sz="1000">
                <a:solidFill>
                  <a:schemeClr val="lt1"/>
                </a:solidFill>
              </a:rPr>
              <a:t>2021-1-CZ01-KA220-SCH-000027773</a:t>
            </a:r>
            <a:endParaRPr sz="1000">
              <a:solidFill>
                <a:schemeClr val="lt1"/>
              </a:solidFill>
            </a:endParaRPr>
          </a:p>
          <a:p>
            <a:pPr indent="0" lvl="0" marL="0" rtl="0" algn="l">
              <a:lnSpc>
                <a:spcPct val="115000"/>
              </a:lnSpc>
              <a:spcBef>
                <a:spcPts val="0"/>
              </a:spcBef>
              <a:spcAft>
                <a:spcPts val="0"/>
              </a:spcAft>
              <a:buNone/>
            </a:pPr>
            <a:r>
              <a:t/>
            </a:r>
            <a:endParaRPr sz="1100">
              <a:solidFill>
                <a:schemeClr val="lt1"/>
              </a:solidFill>
            </a:endParaRPr>
          </a:p>
          <a:p>
            <a:pPr indent="0" lvl="0" marL="0" rtl="0" algn="l">
              <a:lnSpc>
                <a:spcPct val="115000"/>
              </a:lnSpc>
              <a:spcBef>
                <a:spcPts val="0"/>
              </a:spcBef>
              <a:spcAft>
                <a:spcPts val="0"/>
              </a:spcAft>
              <a:buNone/>
            </a:pPr>
            <a:r>
              <a:t/>
            </a:r>
            <a:endParaRPr sz="1100">
              <a:solidFill>
                <a:schemeClr val="lt1"/>
              </a:solidFill>
            </a:endParaRPr>
          </a:p>
          <a:p>
            <a:pPr indent="0" lvl="0" marL="0" rtl="0" algn="l">
              <a:lnSpc>
                <a:spcPct val="115000"/>
              </a:lnSpc>
              <a:spcBef>
                <a:spcPts val="0"/>
              </a:spcBef>
              <a:spcAft>
                <a:spcPts val="0"/>
              </a:spcAft>
              <a:buNone/>
            </a:pPr>
            <a:r>
              <a:rPr lang="sl" sz="800">
                <a:solidFill>
                  <a:schemeClr val="lt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chemeClr val="lt1"/>
              </a:solidFill>
            </a:endParaRPr>
          </a:p>
          <a:p>
            <a:pPr indent="0" lvl="0" marL="0" rtl="0" algn="l">
              <a:lnSpc>
                <a:spcPct val="115000"/>
              </a:lnSpc>
              <a:spcBef>
                <a:spcPts val="0"/>
              </a:spcBef>
              <a:spcAft>
                <a:spcPts val="0"/>
              </a:spcAft>
              <a:buNone/>
            </a:pPr>
            <a:r>
              <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a:hlinkClick action="ppaction://hlinksldjump" r:id="rId3"/>
          </p:cNvPr>
          <p:cNvPicPr preferRelativeResize="0"/>
          <p:nvPr/>
        </p:nvPicPr>
        <p:blipFill>
          <a:blip r:embed="rId4">
            <a:alphaModFix/>
          </a:blip>
          <a:stretch>
            <a:fillRect/>
          </a:stretch>
        </p:blipFill>
        <p:spPr>
          <a:xfrm>
            <a:off x="-38222" y="-881052"/>
            <a:ext cx="9182225" cy="6876992"/>
          </a:xfrm>
          <a:prstGeom prst="rect">
            <a:avLst/>
          </a:prstGeom>
          <a:noFill/>
          <a:ln>
            <a:noFill/>
          </a:ln>
        </p:spPr>
      </p:pic>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4" name="Google Shape;64;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65" name="Google Shape;65;p14">
            <a:hlinkClick action="ppaction://hlinksldjump" r:id="rId5"/>
          </p:cNvPr>
          <p:cNvSpPr/>
          <p:nvPr/>
        </p:nvSpPr>
        <p:spPr>
          <a:xfrm>
            <a:off x="641650" y="445025"/>
            <a:ext cx="4107000" cy="807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2700"/>
              <a:t>Click to begin</a:t>
            </a:r>
            <a:endParaRPr sz="2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a:hlinkClick action="ppaction://hlinksldjump" r:id="rId3"/>
          </p:cNvPr>
          <p:cNvPicPr preferRelativeResize="0"/>
          <p:nvPr/>
        </p:nvPicPr>
        <p:blipFill>
          <a:blip r:embed="rId4">
            <a:alphaModFix/>
          </a:blip>
          <a:stretch>
            <a:fillRect/>
          </a:stretch>
        </p:blipFill>
        <p:spPr>
          <a:xfrm>
            <a:off x="0" y="12600"/>
            <a:ext cx="9144000" cy="5607150"/>
          </a:xfrm>
          <a:prstGeom prst="rect">
            <a:avLst/>
          </a:prstGeom>
          <a:noFill/>
          <a:ln>
            <a:noFill/>
          </a:ln>
        </p:spPr>
      </p:pic>
      <p:sp>
        <p:nvSpPr>
          <p:cNvPr id="71" name="Google Shape;71;p15">
            <a:hlinkClick action="ppaction://hlinksldjump" r:id="rId5"/>
          </p:cNvPr>
          <p:cNvSpPr/>
          <p:nvPr/>
        </p:nvSpPr>
        <p:spPr>
          <a:xfrm>
            <a:off x="554600" y="437950"/>
            <a:ext cx="8231700" cy="4404900"/>
          </a:xfrm>
          <a:prstGeom prst="roundRect">
            <a:avLst>
              <a:gd fmla="val 8246" name="adj"/>
            </a:avLst>
          </a:prstGeom>
          <a:solidFill>
            <a:srgbClr val="666666">
              <a:alpha val="62199"/>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700"/>
          </a:p>
        </p:txBody>
      </p:sp>
      <p:sp>
        <p:nvSpPr>
          <p:cNvPr id="72" name="Google Shape;72;p15"/>
          <p:cNvSpPr txBox="1"/>
          <p:nvPr>
            <p:ph idx="1" type="body"/>
          </p:nvPr>
        </p:nvSpPr>
        <p:spPr>
          <a:xfrm>
            <a:off x="1026724" y="1107975"/>
            <a:ext cx="7617000" cy="3416400"/>
          </a:xfrm>
          <a:prstGeom prst="rect">
            <a:avLst/>
          </a:prstGeom>
        </p:spPr>
        <p:txBody>
          <a:bodyPr anchorCtr="0" anchor="t" bIns="91425" lIns="91425" spcFirstLastPara="1" rIns="91425" wrap="square" tIns="91425">
            <a:normAutofit lnSpcReduction="20000"/>
          </a:bodyPr>
          <a:lstStyle/>
          <a:p>
            <a:pPr indent="0" lvl="0" marL="0" rtl="0" algn="ctr">
              <a:lnSpc>
                <a:spcPct val="100000"/>
              </a:lnSpc>
              <a:spcBef>
                <a:spcPts val="0"/>
              </a:spcBef>
              <a:spcAft>
                <a:spcPts val="0"/>
              </a:spcAft>
              <a:buClr>
                <a:schemeClr val="dk1"/>
              </a:buClr>
              <a:buSzPts val="1100"/>
              <a:buFont typeface="Arial"/>
              <a:buNone/>
            </a:pPr>
            <a:r>
              <a:rPr lang="sl" sz="3900">
                <a:solidFill>
                  <a:schemeClr val="dk1"/>
                </a:solidFill>
              </a:rPr>
              <a:t>HA-HA! I’ve caught you now!</a:t>
            </a:r>
            <a:endParaRPr sz="3900">
              <a:solidFill>
                <a:schemeClr val="dk1"/>
              </a:solidFill>
            </a:endParaRPr>
          </a:p>
          <a:p>
            <a:pPr indent="0" lvl="0" marL="0" rtl="0" algn="ctr">
              <a:lnSpc>
                <a:spcPct val="100000"/>
              </a:lnSpc>
              <a:spcBef>
                <a:spcPts val="0"/>
              </a:spcBef>
              <a:spcAft>
                <a:spcPts val="0"/>
              </a:spcAft>
              <a:buClr>
                <a:schemeClr val="dk1"/>
              </a:buClr>
              <a:buSzPts val="1100"/>
              <a:buFont typeface="Arial"/>
              <a:buNone/>
            </a:pPr>
            <a:r>
              <a:t/>
            </a:r>
            <a:endParaRPr sz="39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sl" sz="2100">
                <a:solidFill>
                  <a:schemeClr val="dk1"/>
                </a:solidFill>
              </a:rPr>
              <a:t>You are trapped in fruit storage. To get out you need to solve my puzzles and escape!</a:t>
            </a:r>
            <a:endParaRPr sz="2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sl" sz="2100">
                <a:solidFill>
                  <a:schemeClr val="dk1"/>
                </a:solidFill>
              </a:rPr>
              <a:t>Click on different items to get your tasks!</a:t>
            </a:r>
            <a:endParaRPr sz="2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sl" sz="2100">
                <a:solidFill>
                  <a:schemeClr val="dk1"/>
                </a:solidFill>
              </a:rPr>
              <a:t>Instructions:</a:t>
            </a:r>
            <a:endParaRPr sz="2100">
              <a:solidFill>
                <a:schemeClr val="dk1"/>
              </a:solidFill>
            </a:endParaRPr>
          </a:p>
          <a:p>
            <a:pPr indent="-361950" lvl="0" marL="457200" rtl="0" algn="l">
              <a:lnSpc>
                <a:spcPct val="100000"/>
              </a:lnSpc>
              <a:spcBef>
                <a:spcPts val="0"/>
              </a:spcBef>
              <a:spcAft>
                <a:spcPts val="0"/>
              </a:spcAft>
              <a:buClr>
                <a:schemeClr val="dk1"/>
              </a:buClr>
              <a:buSzPts val="2100"/>
              <a:buChar char="●"/>
            </a:pPr>
            <a:r>
              <a:rPr lang="sl" sz="2100">
                <a:solidFill>
                  <a:schemeClr val="dk1"/>
                </a:solidFill>
              </a:rPr>
              <a:t>Do NOT use the space bar / arrows / keyboard at any time!</a:t>
            </a:r>
            <a:endParaRPr sz="3900">
              <a:solidFill>
                <a:schemeClr val="dk1"/>
              </a:solidFill>
            </a:endParaRPr>
          </a:p>
        </p:txBody>
      </p:sp>
      <p:sp>
        <p:nvSpPr>
          <p:cNvPr id="73" name="Google Shape;73;p15">
            <a:hlinkClick action="ppaction://hlinksldjump" r:id="rId6"/>
          </p:cNvPr>
          <p:cNvSpPr/>
          <p:nvPr/>
        </p:nvSpPr>
        <p:spPr>
          <a:xfrm>
            <a:off x="5176075" y="4312400"/>
            <a:ext cx="3666900" cy="708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2700"/>
              <a:t>Click to begin</a:t>
            </a: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a:hlinkClick action="ppaction://hlinksldjump" r:id="rId3"/>
          </p:cNvPr>
          <p:cNvPicPr preferRelativeResize="0"/>
          <p:nvPr/>
        </p:nvPicPr>
        <p:blipFill>
          <a:blip r:embed="rId4">
            <a:alphaModFix/>
          </a:blip>
          <a:stretch>
            <a:fillRect/>
          </a:stretch>
        </p:blipFill>
        <p:spPr>
          <a:xfrm>
            <a:off x="0" y="0"/>
            <a:ext cx="9144000" cy="5143500"/>
          </a:xfrm>
          <a:prstGeom prst="rect">
            <a:avLst/>
          </a:prstGeom>
          <a:noFill/>
          <a:ln>
            <a:noFill/>
          </a:ln>
        </p:spPr>
      </p:pic>
      <p:pic>
        <p:nvPicPr>
          <p:cNvPr id="79" name="Google Shape;79;p16">
            <a:hlinkClick action="ppaction://hlinksldjump" r:id="rId5"/>
          </p:cNvPr>
          <p:cNvPicPr preferRelativeResize="0"/>
          <p:nvPr/>
        </p:nvPicPr>
        <p:blipFill rotWithShape="1">
          <a:blip r:embed="rId4">
            <a:alphaModFix/>
          </a:blip>
          <a:srcRect b="43009" l="92421" r="0" t="39413"/>
          <a:stretch/>
        </p:blipFill>
        <p:spPr>
          <a:xfrm>
            <a:off x="8451051" y="2043513"/>
            <a:ext cx="692950" cy="904075"/>
          </a:xfrm>
          <a:prstGeom prst="rect">
            <a:avLst/>
          </a:prstGeom>
          <a:noFill/>
          <a:ln>
            <a:noFill/>
          </a:ln>
        </p:spPr>
      </p:pic>
      <p:pic>
        <p:nvPicPr>
          <p:cNvPr id="80" name="Google Shape;80;p16">
            <a:hlinkClick action="ppaction://hlinksldjump" r:id="rId6"/>
          </p:cNvPr>
          <p:cNvPicPr preferRelativeResize="0"/>
          <p:nvPr/>
        </p:nvPicPr>
        <p:blipFill>
          <a:blip r:embed="rId7">
            <a:alphaModFix/>
          </a:blip>
          <a:stretch>
            <a:fillRect/>
          </a:stretch>
        </p:blipFill>
        <p:spPr>
          <a:xfrm>
            <a:off x="2457175" y="3462400"/>
            <a:ext cx="623200" cy="623200"/>
          </a:xfrm>
          <a:prstGeom prst="rect">
            <a:avLst/>
          </a:prstGeom>
          <a:noFill/>
          <a:ln>
            <a:noFill/>
          </a:ln>
        </p:spPr>
      </p:pic>
      <p:sp>
        <p:nvSpPr>
          <p:cNvPr id="81" name="Google Shape;81;p16">
            <a:hlinkClick action="ppaction://hlinksldjump" r:id="rId8"/>
          </p:cNvPr>
          <p:cNvSpPr/>
          <p:nvPr/>
        </p:nvSpPr>
        <p:spPr>
          <a:xfrm>
            <a:off x="4856150" y="4018400"/>
            <a:ext cx="798000" cy="6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a:hlinkClick action="ppaction://hlinksldjump" r:id="rId9"/>
          </p:cNvPr>
          <p:cNvSpPr/>
          <p:nvPr/>
        </p:nvSpPr>
        <p:spPr>
          <a:xfrm>
            <a:off x="4065525" y="3879850"/>
            <a:ext cx="623100" cy="46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9" name="Google Shape;89;p17"/>
          <p:cNvSpPr/>
          <p:nvPr/>
        </p:nvSpPr>
        <p:spPr>
          <a:xfrm>
            <a:off x="407200" y="853575"/>
            <a:ext cx="8520600" cy="3304200"/>
          </a:xfrm>
          <a:prstGeom prst="roundRect">
            <a:avLst>
              <a:gd fmla="val 84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txBox="1"/>
          <p:nvPr>
            <p:ph idx="1" type="body"/>
          </p:nvPr>
        </p:nvSpPr>
        <p:spPr>
          <a:xfrm>
            <a:off x="1127700" y="1082000"/>
            <a:ext cx="6888600" cy="13341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1200"/>
              </a:spcAft>
              <a:buNone/>
            </a:pPr>
            <a:r>
              <a:rPr lang="sl" sz="1900"/>
              <a:t>There are 24 classrooms in the school. Four classrooms are Maths classrooms. What part of all classrooms are Maths </a:t>
            </a:r>
            <a:r>
              <a:rPr lang="sl" sz="1900"/>
              <a:t>classrooms?</a:t>
            </a:r>
            <a:endParaRPr sz="2100"/>
          </a:p>
        </p:txBody>
      </p:sp>
      <p:sp>
        <p:nvSpPr>
          <p:cNvPr id="91" name="Google Shape;91;p17">
            <a:hlinkClick action="ppaction://hlinksldjump" r:id="rId4"/>
          </p:cNvPr>
          <p:cNvSpPr/>
          <p:nvPr/>
        </p:nvSpPr>
        <p:spPr>
          <a:xfrm>
            <a:off x="1388850" y="2775350"/>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900"/>
              <a:t>1⁄6</a:t>
            </a:r>
            <a:endParaRPr sz="1900"/>
          </a:p>
        </p:txBody>
      </p:sp>
      <p:sp>
        <p:nvSpPr>
          <p:cNvPr id="92" name="Google Shape;92;p17">
            <a:hlinkClick action="ppaction://hlinksldjump" r:id="rId5"/>
          </p:cNvPr>
          <p:cNvSpPr/>
          <p:nvPr/>
        </p:nvSpPr>
        <p:spPr>
          <a:xfrm>
            <a:off x="6102075" y="2739625"/>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l" sz="1900">
                <a:solidFill>
                  <a:schemeClr val="dk1"/>
                </a:solidFill>
              </a:rPr>
              <a:t>1⁄4</a:t>
            </a:r>
            <a:endParaRPr sz="1900"/>
          </a:p>
        </p:txBody>
      </p:sp>
      <p:sp>
        <p:nvSpPr>
          <p:cNvPr id="93" name="Google Shape;93;p17">
            <a:hlinkClick action="ppaction://hlinksldjump" r:id="rId6"/>
          </p:cNvPr>
          <p:cNvSpPr/>
          <p:nvPr/>
        </p:nvSpPr>
        <p:spPr>
          <a:xfrm>
            <a:off x="3807525" y="2775350"/>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l" sz="1900">
                <a:solidFill>
                  <a:schemeClr val="dk1"/>
                </a:solidFill>
              </a:rPr>
              <a:t>1⁄8</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8"/>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99" name="Google Shape;9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0" name="Google Shape;100;p18"/>
          <p:cNvSpPr txBox="1"/>
          <p:nvPr>
            <p:ph idx="1" type="body"/>
          </p:nvPr>
        </p:nvSpPr>
        <p:spPr>
          <a:xfrm>
            <a:off x="6708000" y="1450650"/>
            <a:ext cx="1997700" cy="1121100"/>
          </a:xfrm>
          <a:prstGeom prst="rect">
            <a:avLst/>
          </a:prstGeom>
          <a:solidFill>
            <a:srgbClr val="EFEFEF"/>
          </a:solidFill>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sl" sz="2500">
                <a:solidFill>
                  <a:schemeClr val="dk1"/>
                </a:solidFill>
              </a:rPr>
              <a:t>You are still trapped</a:t>
            </a:r>
            <a:endParaRPr sz="2500">
              <a:solidFill>
                <a:schemeClr val="dk1"/>
              </a:solidFill>
            </a:endParaRPr>
          </a:p>
        </p:txBody>
      </p:sp>
      <p:sp>
        <p:nvSpPr>
          <p:cNvPr id="101" name="Google Shape;101;p18">
            <a:hlinkClick action="ppaction://hlinksldjump" r:id="rId4"/>
          </p:cNvPr>
          <p:cNvSpPr/>
          <p:nvPr/>
        </p:nvSpPr>
        <p:spPr>
          <a:xfrm>
            <a:off x="3256450" y="4292200"/>
            <a:ext cx="2659800" cy="572700"/>
          </a:xfrm>
          <a:prstGeom prst="rect">
            <a:avLst/>
          </a:prstGeom>
          <a:solidFill>
            <a:srgbClr val="99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2200">
                <a:solidFill>
                  <a:srgbClr val="FFFFFF"/>
                </a:solidFill>
              </a:rPr>
              <a:t>Try again</a:t>
            </a:r>
            <a:endParaRPr sz="2200">
              <a:solidFill>
                <a:srgbClr val="FFFFFF"/>
              </a:solidFill>
            </a:endParaRPr>
          </a:p>
        </p:txBody>
      </p:sp>
      <p:pic>
        <p:nvPicPr>
          <p:cNvPr id="102" name="Google Shape;102;p18"/>
          <p:cNvPicPr preferRelativeResize="0"/>
          <p:nvPr/>
        </p:nvPicPr>
        <p:blipFill>
          <a:blip r:embed="rId5">
            <a:alphaModFix/>
          </a:blip>
          <a:stretch>
            <a:fillRect/>
          </a:stretch>
        </p:blipFill>
        <p:spPr>
          <a:xfrm>
            <a:off x="2581125" y="509300"/>
            <a:ext cx="3816308" cy="3486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9"/>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108" name="Google Shape;10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9" name="Google Shape;109;p19"/>
          <p:cNvSpPr txBox="1"/>
          <p:nvPr>
            <p:ph idx="1" type="body"/>
          </p:nvPr>
        </p:nvSpPr>
        <p:spPr>
          <a:xfrm>
            <a:off x="6450800" y="1152475"/>
            <a:ext cx="2381700" cy="1419300"/>
          </a:xfrm>
          <a:prstGeom prst="rect">
            <a:avLst/>
          </a:prstGeom>
          <a:solidFill>
            <a:schemeClr val="lt1"/>
          </a:solidFill>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sl" sz="2100">
                <a:solidFill>
                  <a:schemeClr val="dk1"/>
                </a:solidFill>
              </a:rPr>
              <a:t>One step closer to freedom!</a:t>
            </a:r>
            <a:endParaRPr sz="21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sl" sz="2100">
                <a:solidFill>
                  <a:schemeClr val="dk1"/>
                </a:solidFill>
              </a:rPr>
              <a:t>Correct!</a:t>
            </a:r>
            <a:endParaRPr sz="2500">
              <a:solidFill>
                <a:schemeClr val="dk1"/>
              </a:solidFill>
            </a:endParaRPr>
          </a:p>
        </p:txBody>
      </p:sp>
      <p:sp>
        <p:nvSpPr>
          <p:cNvPr id="110" name="Google Shape;110;p19">
            <a:hlinkClick action="ppaction://hlinksldjump" r:id="rId4"/>
          </p:cNvPr>
          <p:cNvSpPr/>
          <p:nvPr/>
        </p:nvSpPr>
        <p:spPr>
          <a:xfrm>
            <a:off x="2506175" y="4094550"/>
            <a:ext cx="2982000" cy="652500"/>
          </a:xfrm>
          <a:prstGeom prst="rect">
            <a:avLst/>
          </a:prstGeom>
          <a:solidFill>
            <a:srgbClr val="99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900">
                <a:solidFill>
                  <a:srgbClr val="FFFFFF"/>
                </a:solidFill>
              </a:rPr>
              <a:t>Solve another puzzle</a:t>
            </a:r>
            <a:endParaRPr sz="1900">
              <a:solidFill>
                <a:srgbClr val="FFFFFF"/>
              </a:solidFill>
            </a:endParaRPr>
          </a:p>
        </p:txBody>
      </p:sp>
      <p:pic>
        <p:nvPicPr>
          <p:cNvPr id="111" name="Google Shape;111;p19"/>
          <p:cNvPicPr preferRelativeResize="0"/>
          <p:nvPr/>
        </p:nvPicPr>
        <p:blipFill>
          <a:blip r:embed="rId5">
            <a:alphaModFix/>
          </a:blip>
          <a:stretch>
            <a:fillRect/>
          </a:stretch>
        </p:blipFill>
        <p:spPr>
          <a:xfrm>
            <a:off x="1760050" y="1087700"/>
            <a:ext cx="4821075" cy="2410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7" name="Google Shape;117;p20"/>
          <p:cNvSpPr/>
          <p:nvPr/>
        </p:nvSpPr>
        <p:spPr>
          <a:xfrm>
            <a:off x="521875" y="832150"/>
            <a:ext cx="8310300" cy="3304200"/>
          </a:xfrm>
          <a:prstGeom prst="roundRect">
            <a:avLst>
              <a:gd fmla="val 84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9" name="Google Shape;119;p20"/>
          <p:cNvSpPr txBox="1"/>
          <p:nvPr>
            <p:ph idx="1" type="body"/>
          </p:nvPr>
        </p:nvSpPr>
        <p:spPr>
          <a:xfrm>
            <a:off x="901950" y="1118963"/>
            <a:ext cx="7340100" cy="1547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lang="sl" sz="2100"/>
              <a:t>There are 20 pupils in 5.a class, 12 of them are girls. What part of all pupils are boys?</a:t>
            </a:r>
            <a:endParaRPr sz="2100"/>
          </a:p>
        </p:txBody>
      </p:sp>
      <p:sp>
        <p:nvSpPr>
          <p:cNvPr id="120" name="Google Shape;120;p20">
            <a:hlinkClick action="ppaction://hlinksldjump" r:id="rId4"/>
          </p:cNvPr>
          <p:cNvSpPr/>
          <p:nvPr/>
        </p:nvSpPr>
        <p:spPr>
          <a:xfrm>
            <a:off x="1548200" y="2812713"/>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900">
                <a:solidFill>
                  <a:schemeClr val="dk1"/>
                </a:solidFill>
              </a:rPr>
              <a:t>3</a:t>
            </a:r>
            <a:r>
              <a:rPr lang="sl" sz="1900">
                <a:solidFill>
                  <a:schemeClr val="dk1"/>
                </a:solidFill>
              </a:rPr>
              <a:t>⁄5</a:t>
            </a:r>
            <a:r>
              <a:rPr lang="sl" sz="1800"/>
              <a:t> </a:t>
            </a:r>
            <a:endParaRPr sz="1800"/>
          </a:p>
        </p:txBody>
      </p:sp>
      <p:sp>
        <p:nvSpPr>
          <p:cNvPr id="121" name="Google Shape;121;p20">
            <a:hlinkClick action="ppaction://hlinksldjump" r:id="rId5"/>
          </p:cNvPr>
          <p:cNvSpPr/>
          <p:nvPr/>
        </p:nvSpPr>
        <p:spPr>
          <a:xfrm>
            <a:off x="6447700" y="2694825"/>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1900">
                <a:solidFill>
                  <a:schemeClr val="dk1"/>
                </a:solidFill>
              </a:rPr>
              <a:t>1⁄5</a:t>
            </a:r>
            <a:r>
              <a:rPr lang="sl" sz="1800"/>
              <a:t> </a:t>
            </a:r>
            <a:endParaRPr sz="1800"/>
          </a:p>
        </p:txBody>
      </p:sp>
      <p:sp>
        <p:nvSpPr>
          <p:cNvPr id="122" name="Google Shape;122;p20">
            <a:hlinkClick action="ppaction://hlinksldjump" r:id="rId6"/>
          </p:cNvPr>
          <p:cNvSpPr/>
          <p:nvPr/>
        </p:nvSpPr>
        <p:spPr>
          <a:xfrm>
            <a:off x="3997938" y="2767300"/>
            <a:ext cx="1536900" cy="8037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sl" sz="1900">
                <a:solidFill>
                  <a:schemeClr val="dk1"/>
                </a:solidFill>
              </a:rPr>
              <a:t>2</a:t>
            </a:r>
            <a:r>
              <a:rPr lang="sl" sz="1900">
                <a:solidFill>
                  <a:schemeClr val="dk1"/>
                </a:solidFill>
              </a:rPr>
              <a:t>⁄5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1"/>
          <p:cNvPicPr preferRelativeResize="0"/>
          <p:nvPr/>
        </p:nvPicPr>
        <p:blipFill>
          <a:blip r:embed="rId3">
            <a:alphaModFix/>
          </a:blip>
          <a:stretch>
            <a:fillRect/>
          </a:stretch>
        </p:blipFill>
        <p:spPr>
          <a:xfrm>
            <a:off x="0" y="12600"/>
            <a:ext cx="9144000" cy="5607150"/>
          </a:xfrm>
          <a:prstGeom prst="rect">
            <a:avLst/>
          </a:prstGeom>
          <a:noFill/>
          <a:ln>
            <a:noFill/>
          </a:ln>
        </p:spPr>
      </p:pic>
      <p:sp>
        <p:nvSpPr>
          <p:cNvPr id="128" name="Google Shape;12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9" name="Google Shape;129;p21"/>
          <p:cNvSpPr txBox="1"/>
          <p:nvPr>
            <p:ph idx="1" type="body"/>
          </p:nvPr>
        </p:nvSpPr>
        <p:spPr>
          <a:xfrm>
            <a:off x="6708000" y="1450650"/>
            <a:ext cx="1997700" cy="1121100"/>
          </a:xfrm>
          <a:prstGeom prst="rect">
            <a:avLst/>
          </a:prstGeom>
          <a:solidFill>
            <a:srgbClr val="EFEFEF"/>
          </a:solidFill>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sl" sz="2500">
                <a:solidFill>
                  <a:schemeClr val="dk1"/>
                </a:solidFill>
              </a:rPr>
              <a:t>You are still trapped</a:t>
            </a:r>
            <a:endParaRPr sz="2500">
              <a:solidFill>
                <a:schemeClr val="dk1"/>
              </a:solidFill>
            </a:endParaRPr>
          </a:p>
        </p:txBody>
      </p:sp>
      <p:sp>
        <p:nvSpPr>
          <p:cNvPr id="130" name="Google Shape;130;p21">
            <a:hlinkClick action="ppaction://hlinksldjump" r:id="rId4"/>
          </p:cNvPr>
          <p:cNvSpPr/>
          <p:nvPr/>
        </p:nvSpPr>
        <p:spPr>
          <a:xfrm>
            <a:off x="3256450" y="4292200"/>
            <a:ext cx="2772900" cy="572700"/>
          </a:xfrm>
          <a:prstGeom prst="rect">
            <a:avLst/>
          </a:prstGeom>
          <a:solidFill>
            <a:srgbClr val="99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l" sz="2200">
                <a:solidFill>
                  <a:srgbClr val="FFFFFF"/>
                </a:solidFill>
              </a:rPr>
              <a:t>Try again</a:t>
            </a:r>
            <a:endParaRPr sz="2200">
              <a:solidFill>
                <a:srgbClr val="FFFFFF"/>
              </a:solidFill>
            </a:endParaRPr>
          </a:p>
        </p:txBody>
      </p:sp>
      <p:pic>
        <p:nvPicPr>
          <p:cNvPr id="131" name="Google Shape;131;p21"/>
          <p:cNvPicPr preferRelativeResize="0"/>
          <p:nvPr/>
        </p:nvPicPr>
        <p:blipFill>
          <a:blip r:embed="rId5">
            <a:alphaModFix/>
          </a:blip>
          <a:stretch>
            <a:fillRect/>
          </a:stretch>
        </p:blipFill>
        <p:spPr>
          <a:xfrm>
            <a:off x="2581125" y="509300"/>
            <a:ext cx="3816308" cy="3486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